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12"/>
  </p:notesMasterIdLst>
  <p:sldIdLst>
    <p:sldId id="258" r:id="rId6"/>
    <p:sldId id="259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C89BF4-8A42-4758-A220-4D99B5AE8ABF}" type="datetimeFigureOut">
              <a:rPr lang="nl-NL" smtClean="0"/>
              <a:t>6-10-2016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FA3E0B-E4EE-43B5-9C7A-28902364D1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9782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D77E1-FA59-4602-861D-7B5A152DD9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997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EB6CA-6699-46A3-804F-B0711261E9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459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57B96-4BD9-49FE-B653-DA6655C90E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68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CBC6E-EC78-414B-9192-C6E143DC28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729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9795A-DB67-4643-B9A0-D7BCA5676A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168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BB636-2332-4266-A70A-5C7291049C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912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75115-8228-435D-B8C7-17F8FC8235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879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75179-CDB6-4017-A379-91D1A79C86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963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BB26E-F071-4D7B-8255-7D0174E58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680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B82FC-8FEF-4E56-B4FF-6734E3ECEE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72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EA68E-9D6E-4A8D-97A9-5C6DE8EA44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883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DCCEFE-52F3-411F-807D-1E3E4C290F6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191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1772816"/>
            <a:ext cx="6347048" cy="1143000"/>
          </a:xfrm>
        </p:spPr>
        <p:txBody>
          <a:bodyPr/>
          <a:lstStyle/>
          <a:p>
            <a:r>
              <a:rPr lang="nl-NL" dirty="0" smtClean="0"/>
              <a:t>Vrije keuze opdracht</a:t>
            </a:r>
            <a:br>
              <a:rPr lang="nl-NL" dirty="0" smtClean="0"/>
            </a:br>
            <a:r>
              <a:rPr lang="nl-NL" dirty="0" smtClean="0"/>
              <a:t>‘Duurzame energie’</a:t>
            </a:r>
            <a:endParaRPr lang="nl-NL" dirty="0"/>
          </a:p>
        </p:txBody>
      </p:sp>
      <p:pic>
        <p:nvPicPr>
          <p:cNvPr id="5" name="Afbeelding 4" descr="Afbeeldingsresultaat voor vrije keuz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573016"/>
            <a:ext cx="5745480" cy="23380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075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ga je doen?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Uitleg opdrachten</a:t>
            </a:r>
          </a:p>
          <a:p>
            <a:r>
              <a:rPr lang="nl-NL" dirty="0" smtClean="0"/>
              <a:t>Invullen keuzebriefje en inleveren.</a:t>
            </a:r>
          </a:p>
          <a:p>
            <a:r>
              <a:rPr lang="nl-NL" dirty="0" smtClean="0"/>
              <a:t>Maken van groepjes</a:t>
            </a:r>
          </a:p>
          <a:p>
            <a:r>
              <a:rPr lang="nl-NL" dirty="0" smtClean="0"/>
              <a:t>Overleg: werkverdeling en planning!</a:t>
            </a:r>
          </a:p>
          <a:p>
            <a:r>
              <a:rPr lang="nl-NL" dirty="0" smtClean="0"/>
              <a:t>Aan het werk</a:t>
            </a:r>
          </a:p>
        </p:txBody>
      </p:sp>
    </p:spTree>
    <p:extLst>
      <p:ext uri="{BB962C8B-B14F-4D97-AF65-F5344CB8AC3E}">
        <p14:creationId xmlns:p14="http://schemas.microsoft.com/office/powerpoint/2010/main" val="4228359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sz="3600" dirty="0" smtClean="0"/>
              <a:t>1. Hoe haal je stroom uit planten?</a:t>
            </a:r>
            <a:endParaRPr lang="nl-NL" sz="3600" dirty="0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753394"/>
            <a:ext cx="5715000" cy="4219575"/>
          </a:xfrm>
        </p:spPr>
      </p:pic>
    </p:spTree>
    <p:extLst>
      <p:ext uri="{BB962C8B-B14F-4D97-AF65-F5344CB8AC3E}">
        <p14:creationId xmlns:p14="http://schemas.microsoft.com/office/powerpoint/2010/main" val="3289906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sz="3600" dirty="0" smtClean="0"/>
              <a:t>2. </a:t>
            </a:r>
            <a:r>
              <a:rPr lang="nl-NL" sz="3600" dirty="0" err="1" smtClean="0"/>
              <a:t>Eco</a:t>
            </a:r>
            <a:r>
              <a:rPr lang="nl-NL" sz="3600" dirty="0" smtClean="0"/>
              <a:t>-robots</a:t>
            </a:r>
            <a:endParaRPr lang="nl-NL" sz="3600" dirty="0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  <p:extLst>
      <p:ext uri="{BB962C8B-B14F-4D97-AF65-F5344CB8AC3E}">
        <p14:creationId xmlns:p14="http://schemas.microsoft.com/office/powerpoint/2010/main" val="2299787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sz="3600" dirty="0" smtClean="0"/>
              <a:t>3. Maak je eigen windmolen</a:t>
            </a:r>
            <a:endParaRPr lang="nl-NL" sz="3600" dirty="0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88" y="2276872"/>
            <a:ext cx="7170279" cy="3659129"/>
          </a:xfrm>
        </p:spPr>
      </p:pic>
    </p:spTree>
    <p:extLst>
      <p:ext uri="{BB962C8B-B14F-4D97-AF65-F5344CB8AC3E}">
        <p14:creationId xmlns:p14="http://schemas.microsoft.com/office/powerpoint/2010/main" val="1445008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 smtClean="0"/>
              <a:t>4. Eigen idee</a:t>
            </a:r>
            <a:endParaRPr lang="nl-NL" sz="3600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006" y="1600200"/>
            <a:ext cx="3983988" cy="4525963"/>
          </a:xfrm>
        </p:spPr>
      </p:pic>
    </p:spTree>
    <p:extLst>
      <p:ext uri="{BB962C8B-B14F-4D97-AF65-F5344CB8AC3E}">
        <p14:creationId xmlns:p14="http://schemas.microsoft.com/office/powerpoint/2010/main" val="107113541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Word" ma:contentTypeID="0x01010002056599A5274D4DB0A95C6092AD20F2" ma:contentTypeVersion="0" ma:contentTypeDescription="Een nieuw document maken." ma:contentTypeScope="" ma:versionID="2bcd11702fa70612a81384fbb11d9e17">
  <xsd:schema xmlns:xsd="http://www.w3.org/2001/XMLSchema" xmlns:xs="http://www.w3.org/2001/XMLSchema" xmlns:p="http://schemas.microsoft.com/office/2006/metadata/properties" xmlns:ns2="8c204fd9-28d1-4b23-87e5-4d5424a0d918" targetNamespace="http://schemas.microsoft.com/office/2006/metadata/properties" ma:root="true" ma:fieldsID="86ff3e34dab63b80914e023a716c6378" ns2:_="">
    <xsd:import namespace="8c204fd9-28d1-4b23-87e5-4d5424a0d91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204fd9-28d1-4b23-87e5-4d5424a0d91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arde van de document-id" ma:description="De waarde van de document-id die aan dit item is toegewezen." ma:internalName="_dlc_DocId" ma:readOnly="true">
      <xsd:simpleType>
        <xsd:restriction base="dms:Text"/>
      </xsd:simpleType>
    </xsd:element>
    <xsd:element name="_dlc_DocIdUrl" ma:index="9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8c204fd9-28d1-4b23-87e5-4d5424a0d918">INTRA-349-783</_dlc_DocId>
    <_dlc_DocIdUrl xmlns="8c204fd9-28d1-4b23-87e5-4d5424a0d918">
      <Url>https://sp.aoc-oost.nl/sites/intranet/projecten/og_pr_gr/_layouts/DocIdRedir.aspx?ID=INTRA-349-783</Url>
      <Description>INTRA-349-783</Description>
    </_dlc_DocIdUrl>
  </documentManagement>
</p:properties>
</file>

<file path=customXml/itemProps1.xml><?xml version="1.0" encoding="utf-8"?>
<ds:datastoreItem xmlns:ds="http://schemas.openxmlformats.org/officeDocument/2006/customXml" ds:itemID="{58D8BCE1-77A1-477E-BAAF-CCB910144633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0B1AE0FD-39C0-40D7-B27F-9F4D6793CC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EE24ED4-EF9F-4657-8BE5-AA51D6F2BB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204fd9-28d1-4b23-87e5-4d5424a0d9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2F844A65-F70F-4EFB-A766-C8B915FCCF55}">
  <ds:schemaRefs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8c204fd9-28d1-4b23-87e5-4d5424a0d918"/>
    <ds:schemaRef ds:uri="http://schemas.microsoft.com/office/2006/documentManagement/types"/>
    <ds:schemaRef ds:uri="http://purl.org/dc/terms/"/>
    <ds:schemaRef ds:uri="http://purl.org/dc/elements/1.1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49</Words>
  <Application>Microsoft Office PowerPoint</Application>
  <PresentationFormat>Diavoorstelling (4:3)</PresentationFormat>
  <Paragraphs>11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9" baseType="lpstr">
      <vt:lpstr>Arial</vt:lpstr>
      <vt:lpstr>Calibri</vt:lpstr>
      <vt:lpstr>Default Design</vt:lpstr>
      <vt:lpstr>Vrije keuze opdracht ‘Duurzame energie’</vt:lpstr>
      <vt:lpstr>Wat ga je doen?</vt:lpstr>
      <vt:lpstr>1. Hoe haal je stroom uit planten?</vt:lpstr>
      <vt:lpstr>2. Eco-robots</vt:lpstr>
      <vt:lpstr>3. Maak je eigen windmolen</vt:lpstr>
      <vt:lpstr>4. Eigen idee</vt:lpstr>
    </vt:vector>
  </TitlesOfParts>
  <Company>AOC Oost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Ine Markerink</dc:creator>
  <cp:lastModifiedBy>Hans Mulder</cp:lastModifiedBy>
  <cp:revision>16</cp:revision>
  <dcterms:created xsi:type="dcterms:W3CDTF">2012-11-19T09:48:41Z</dcterms:created>
  <dcterms:modified xsi:type="dcterms:W3CDTF">2016-10-06T12:52:45Z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0x01010002056599A5274D4DB0A95C6092AD20F2</vt:lpwstr>
  </property>
  <property fmtid="{D5CDD505-2E9C-101B-9397-08002B2CF9AE}" pid="3" name="_dlc_DocIdItemGuid">
    <vt:lpwstr>42437ce3-f559-4176-acd1-acef7d98d2cc</vt:lpwstr>
  </property>
</Properties>
</file>